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56" r:id="rId2"/>
  </p:sldIdLst>
  <p:sldSz cx="16200438" cy="28800425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FC2DB"/>
    <a:srgbClr val="7A3DD0"/>
    <a:srgbClr val="793DC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>
        <p:scale>
          <a:sx n="60" d="100"/>
          <a:sy n="60" d="100"/>
        </p:scale>
        <p:origin x="576" y="4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notesMaster" Target="notesMasters/notesMaster1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430840E-F68D-4626-B7AF-112E42845528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2562225" y="1143000"/>
            <a:ext cx="173355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5151AEB-C4EE-4444-943E-D813EDC777EC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2174535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2073585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1pPr>
    <a:lvl2pPr marL="1036792" algn="l" defTabSz="2073585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2pPr>
    <a:lvl3pPr marL="2073585" algn="l" defTabSz="2073585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3pPr>
    <a:lvl4pPr marL="3110377" algn="l" defTabSz="2073585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4pPr>
    <a:lvl5pPr marL="4147170" algn="l" defTabSz="2073585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5pPr>
    <a:lvl6pPr marL="5183962" algn="l" defTabSz="2073585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6pPr>
    <a:lvl7pPr marL="6220755" algn="l" defTabSz="2073585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7pPr>
    <a:lvl8pPr marL="7257547" algn="l" defTabSz="2073585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8pPr>
    <a:lvl9pPr marL="8294340" algn="l" defTabSz="2073585" rtl="0" eaLnBrk="1" latinLnBrk="0" hangingPunct="1">
      <a:defRPr kumimoji="1" sz="2721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ー 1"/>
          <p:cNvSpPr>
            <a:spLocks noGrp="1" noRot="1" noChangeAspect="1"/>
          </p:cNvSpPr>
          <p:nvPr>
            <p:ph type="sldImg"/>
          </p:nvPr>
        </p:nvSpPr>
        <p:spPr>
          <a:xfrm>
            <a:off x="2562225" y="1143000"/>
            <a:ext cx="1733550" cy="3086100"/>
          </a:xfrm>
        </p:spPr>
      </p:sp>
      <p:sp>
        <p:nvSpPr>
          <p:cNvPr id="3" name="ノート プレースホルダー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sp>
        <p:nvSpPr>
          <p:cNvPr id="4" name="スライド番号プレースホルダー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5151AEB-C4EE-4444-943E-D813EDC777EC}" type="slidenum">
              <a:rPr kumimoji="1" lang="ja-JP" altLang="en-US" smtClean="0"/>
              <a:t>1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37228376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15033" y="4713405"/>
            <a:ext cx="13770372" cy="10026815"/>
          </a:xfrm>
        </p:spPr>
        <p:txBody>
          <a:bodyPr anchor="b"/>
          <a:lstStyle>
            <a:lvl1pPr algn="ctr">
              <a:defRPr sz="1063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025055" y="15126892"/>
            <a:ext cx="12150329" cy="6953434"/>
          </a:xfrm>
        </p:spPr>
        <p:txBody>
          <a:bodyPr/>
          <a:lstStyle>
            <a:lvl1pPr marL="0" indent="0" algn="ctr">
              <a:buNone/>
              <a:defRPr sz="4252"/>
            </a:lvl1pPr>
            <a:lvl2pPr marL="810021" indent="0" algn="ctr">
              <a:buNone/>
              <a:defRPr sz="3543"/>
            </a:lvl2pPr>
            <a:lvl3pPr marL="1620042" indent="0" algn="ctr">
              <a:buNone/>
              <a:defRPr sz="3189"/>
            </a:lvl3pPr>
            <a:lvl4pPr marL="2430064" indent="0" algn="ctr">
              <a:buNone/>
              <a:defRPr sz="2835"/>
            </a:lvl4pPr>
            <a:lvl5pPr marL="3240085" indent="0" algn="ctr">
              <a:buNone/>
              <a:defRPr sz="2835"/>
            </a:lvl5pPr>
            <a:lvl6pPr marL="4050106" indent="0" algn="ctr">
              <a:buNone/>
              <a:defRPr sz="2835"/>
            </a:lvl6pPr>
            <a:lvl7pPr marL="4860127" indent="0" algn="ctr">
              <a:buNone/>
              <a:defRPr sz="2835"/>
            </a:lvl7pPr>
            <a:lvl8pPr marL="5670149" indent="0" algn="ctr">
              <a:buNone/>
              <a:defRPr sz="2835"/>
            </a:lvl8pPr>
            <a:lvl9pPr marL="6480170" indent="0" algn="ctr">
              <a:buNone/>
              <a:defRPr sz="2835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B71B2-4D9A-41B0-ABAE-64692EE6D201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5B67-E8E3-4448-8383-48537210B2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32663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B71B2-4D9A-41B0-ABAE-64692EE6D201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5B67-E8E3-4448-8383-48537210B2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85346763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05343" y="7180114"/>
            <a:ext cx="13972878" cy="11980175"/>
          </a:xfrm>
        </p:spPr>
        <p:txBody>
          <a:bodyPr anchor="b"/>
          <a:lstStyle>
            <a:lvl1pPr>
              <a:defRPr sz="1063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5343" y="19273626"/>
            <a:ext cx="13972878" cy="6300091"/>
          </a:xfrm>
        </p:spPr>
        <p:txBody>
          <a:bodyPr/>
          <a:lstStyle>
            <a:lvl1pPr marL="0" indent="0">
              <a:buNone/>
              <a:defRPr sz="4252">
                <a:solidFill>
                  <a:schemeClr val="tx1">
                    <a:tint val="82000"/>
                  </a:schemeClr>
                </a:solidFill>
              </a:defRPr>
            </a:lvl1pPr>
            <a:lvl2pPr marL="810021" indent="0">
              <a:buNone/>
              <a:defRPr sz="3543">
                <a:solidFill>
                  <a:schemeClr val="tx1">
                    <a:tint val="82000"/>
                  </a:schemeClr>
                </a:solidFill>
              </a:defRPr>
            </a:lvl2pPr>
            <a:lvl3pPr marL="1620042" indent="0">
              <a:buNone/>
              <a:defRPr sz="3189">
                <a:solidFill>
                  <a:schemeClr val="tx1">
                    <a:tint val="82000"/>
                  </a:schemeClr>
                </a:solidFill>
              </a:defRPr>
            </a:lvl3pPr>
            <a:lvl4pPr marL="2430064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4pPr>
            <a:lvl5pPr marL="3240085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5pPr>
            <a:lvl6pPr marL="4050106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6pPr>
            <a:lvl7pPr marL="4860127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7pPr>
            <a:lvl8pPr marL="5670149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8pPr>
            <a:lvl9pPr marL="6480170" indent="0">
              <a:buNone/>
              <a:defRPr sz="2835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B71B2-4D9A-41B0-ABAE-64692EE6D201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5B67-E8E3-4448-8383-48537210B2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8011792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13780" y="7666780"/>
            <a:ext cx="6885186" cy="182736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201472" y="7666780"/>
            <a:ext cx="6885186" cy="18273605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B71B2-4D9A-41B0-ABAE-64692EE6D201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5B67-E8E3-4448-8383-48537210B2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8125244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1533362"/>
            <a:ext cx="13972878" cy="5566751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5892" y="7060106"/>
            <a:ext cx="6853544" cy="3460049"/>
          </a:xfrm>
        </p:spPr>
        <p:txBody>
          <a:bodyPr anchor="b"/>
          <a:lstStyle>
            <a:lvl1pPr marL="0" indent="0">
              <a:buNone/>
              <a:defRPr sz="4252" b="1"/>
            </a:lvl1pPr>
            <a:lvl2pPr marL="810021" indent="0">
              <a:buNone/>
              <a:defRPr sz="3543" b="1"/>
            </a:lvl2pPr>
            <a:lvl3pPr marL="1620042" indent="0">
              <a:buNone/>
              <a:defRPr sz="3189" b="1"/>
            </a:lvl3pPr>
            <a:lvl4pPr marL="2430064" indent="0">
              <a:buNone/>
              <a:defRPr sz="2835" b="1"/>
            </a:lvl4pPr>
            <a:lvl5pPr marL="3240085" indent="0">
              <a:buNone/>
              <a:defRPr sz="2835" b="1"/>
            </a:lvl5pPr>
            <a:lvl6pPr marL="4050106" indent="0">
              <a:buNone/>
              <a:defRPr sz="2835" b="1"/>
            </a:lvl6pPr>
            <a:lvl7pPr marL="4860127" indent="0">
              <a:buNone/>
              <a:defRPr sz="2835" b="1"/>
            </a:lvl7pPr>
            <a:lvl8pPr marL="5670149" indent="0">
              <a:buNone/>
              <a:defRPr sz="2835" b="1"/>
            </a:lvl8pPr>
            <a:lvl9pPr marL="6480170" indent="0">
              <a:buNone/>
              <a:defRPr sz="2835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15892" y="10520155"/>
            <a:ext cx="6853544" cy="154735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8201473" y="7060106"/>
            <a:ext cx="6887296" cy="3460049"/>
          </a:xfrm>
        </p:spPr>
        <p:txBody>
          <a:bodyPr anchor="b"/>
          <a:lstStyle>
            <a:lvl1pPr marL="0" indent="0">
              <a:buNone/>
              <a:defRPr sz="4252" b="1"/>
            </a:lvl1pPr>
            <a:lvl2pPr marL="810021" indent="0">
              <a:buNone/>
              <a:defRPr sz="3543" b="1"/>
            </a:lvl2pPr>
            <a:lvl3pPr marL="1620042" indent="0">
              <a:buNone/>
              <a:defRPr sz="3189" b="1"/>
            </a:lvl3pPr>
            <a:lvl4pPr marL="2430064" indent="0">
              <a:buNone/>
              <a:defRPr sz="2835" b="1"/>
            </a:lvl4pPr>
            <a:lvl5pPr marL="3240085" indent="0">
              <a:buNone/>
              <a:defRPr sz="2835" b="1"/>
            </a:lvl5pPr>
            <a:lvl6pPr marL="4050106" indent="0">
              <a:buNone/>
              <a:defRPr sz="2835" b="1"/>
            </a:lvl6pPr>
            <a:lvl7pPr marL="4860127" indent="0">
              <a:buNone/>
              <a:defRPr sz="2835" b="1"/>
            </a:lvl7pPr>
            <a:lvl8pPr marL="5670149" indent="0">
              <a:buNone/>
              <a:defRPr sz="2835" b="1"/>
            </a:lvl8pPr>
            <a:lvl9pPr marL="6480170" indent="0">
              <a:buNone/>
              <a:defRPr sz="2835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8201473" y="10520155"/>
            <a:ext cx="6887296" cy="15473564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B71B2-4D9A-41B0-ABAE-64692EE6D201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5B67-E8E3-4448-8383-48537210B2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9376764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B71B2-4D9A-41B0-ABAE-64692EE6D201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5B67-E8E3-4448-8383-48537210B2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24411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B71B2-4D9A-41B0-ABAE-64692EE6D201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5B67-E8E3-4448-8383-48537210B2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29452492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1920028"/>
            <a:ext cx="5225063" cy="6720099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87296" y="4146734"/>
            <a:ext cx="8201472" cy="20466969"/>
          </a:xfrm>
        </p:spPr>
        <p:txBody>
          <a:bodyPr/>
          <a:lstStyle>
            <a:lvl1pPr>
              <a:defRPr sz="5669"/>
            </a:lvl1pPr>
            <a:lvl2pPr>
              <a:defRPr sz="4961"/>
            </a:lvl2pPr>
            <a:lvl3pPr>
              <a:defRPr sz="4252"/>
            </a:lvl3pPr>
            <a:lvl4pPr>
              <a:defRPr sz="3543"/>
            </a:lvl4pPr>
            <a:lvl5pPr>
              <a:defRPr sz="3543"/>
            </a:lvl5pPr>
            <a:lvl6pPr>
              <a:defRPr sz="3543"/>
            </a:lvl6pPr>
            <a:lvl7pPr>
              <a:defRPr sz="3543"/>
            </a:lvl7pPr>
            <a:lvl8pPr>
              <a:defRPr sz="3543"/>
            </a:lvl8pPr>
            <a:lvl9pPr>
              <a:defRPr sz="3543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8640127"/>
            <a:ext cx="5225063" cy="16006905"/>
          </a:xfrm>
        </p:spPr>
        <p:txBody>
          <a:bodyPr/>
          <a:lstStyle>
            <a:lvl1pPr marL="0" indent="0">
              <a:buNone/>
              <a:defRPr sz="2835"/>
            </a:lvl1pPr>
            <a:lvl2pPr marL="810021" indent="0">
              <a:buNone/>
              <a:defRPr sz="2480"/>
            </a:lvl2pPr>
            <a:lvl3pPr marL="1620042" indent="0">
              <a:buNone/>
              <a:defRPr sz="2126"/>
            </a:lvl3pPr>
            <a:lvl4pPr marL="2430064" indent="0">
              <a:buNone/>
              <a:defRPr sz="1772"/>
            </a:lvl4pPr>
            <a:lvl5pPr marL="3240085" indent="0">
              <a:buNone/>
              <a:defRPr sz="1772"/>
            </a:lvl5pPr>
            <a:lvl6pPr marL="4050106" indent="0">
              <a:buNone/>
              <a:defRPr sz="1772"/>
            </a:lvl6pPr>
            <a:lvl7pPr marL="4860127" indent="0">
              <a:buNone/>
              <a:defRPr sz="1772"/>
            </a:lvl7pPr>
            <a:lvl8pPr marL="5670149" indent="0">
              <a:buNone/>
              <a:defRPr sz="1772"/>
            </a:lvl8pPr>
            <a:lvl9pPr marL="6480170" indent="0">
              <a:buNone/>
              <a:defRPr sz="177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B71B2-4D9A-41B0-ABAE-64692EE6D201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5B67-E8E3-4448-8383-48537210B2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852482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5890" y="1920028"/>
            <a:ext cx="5225063" cy="6720099"/>
          </a:xfrm>
        </p:spPr>
        <p:txBody>
          <a:bodyPr anchor="b"/>
          <a:lstStyle>
            <a:lvl1pPr>
              <a:defRPr sz="5669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87296" y="4146734"/>
            <a:ext cx="8201472" cy="20466969"/>
          </a:xfrm>
        </p:spPr>
        <p:txBody>
          <a:bodyPr anchor="t"/>
          <a:lstStyle>
            <a:lvl1pPr marL="0" indent="0">
              <a:buNone/>
              <a:defRPr sz="5669"/>
            </a:lvl1pPr>
            <a:lvl2pPr marL="810021" indent="0">
              <a:buNone/>
              <a:defRPr sz="4961"/>
            </a:lvl2pPr>
            <a:lvl3pPr marL="1620042" indent="0">
              <a:buNone/>
              <a:defRPr sz="4252"/>
            </a:lvl3pPr>
            <a:lvl4pPr marL="2430064" indent="0">
              <a:buNone/>
              <a:defRPr sz="3543"/>
            </a:lvl4pPr>
            <a:lvl5pPr marL="3240085" indent="0">
              <a:buNone/>
              <a:defRPr sz="3543"/>
            </a:lvl5pPr>
            <a:lvl6pPr marL="4050106" indent="0">
              <a:buNone/>
              <a:defRPr sz="3543"/>
            </a:lvl6pPr>
            <a:lvl7pPr marL="4860127" indent="0">
              <a:buNone/>
              <a:defRPr sz="3543"/>
            </a:lvl7pPr>
            <a:lvl8pPr marL="5670149" indent="0">
              <a:buNone/>
              <a:defRPr sz="3543"/>
            </a:lvl8pPr>
            <a:lvl9pPr marL="6480170" indent="0">
              <a:buNone/>
              <a:defRPr sz="3543"/>
            </a:lvl9pPr>
          </a:lstStyle>
          <a:p>
            <a:r>
              <a:rPr lang="ja-JP" altLang="en-US"/>
              <a:t>アイコンをクリックして図を追加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15890" y="8640127"/>
            <a:ext cx="5225063" cy="16006905"/>
          </a:xfrm>
        </p:spPr>
        <p:txBody>
          <a:bodyPr/>
          <a:lstStyle>
            <a:lvl1pPr marL="0" indent="0">
              <a:buNone/>
              <a:defRPr sz="2835"/>
            </a:lvl1pPr>
            <a:lvl2pPr marL="810021" indent="0">
              <a:buNone/>
              <a:defRPr sz="2480"/>
            </a:lvl2pPr>
            <a:lvl3pPr marL="1620042" indent="0">
              <a:buNone/>
              <a:defRPr sz="2126"/>
            </a:lvl3pPr>
            <a:lvl4pPr marL="2430064" indent="0">
              <a:buNone/>
              <a:defRPr sz="1772"/>
            </a:lvl4pPr>
            <a:lvl5pPr marL="3240085" indent="0">
              <a:buNone/>
              <a:defRPr sz="1772"/>
            </a:lvl5pPr>
            <a:lvl6pPr marL="4050106" indent="0">
              <a:buNone/>
              <a:defRPr sz="1772"/>
            </a:lvl6pPr>
            <a:lvl7pPr marL="4860127" indent="0">
              <a:buNone/>
              <a:defRPr sz="1772"/>
            </a:lvl7pPr>
            <a:lvl8pPr marL="5670149" indent="0">
              <a:buNone/>
              <a:defRPr sz="1772"/>
            </a:lvl8pPr>
            <a:lvl9pPr marL="6480170" indent="0">
              <a:buNone/>
              <a:defRPr sz="1772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B71B2-4D9A-41B0-ABAE-64692EE6D201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5B67-E8E3-4448-8383-48537210B2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2339710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B71B2-4D9A-41B0-ABAE-64692EE6D201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5B67-E8E3-4448-8383-48537210B2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51740693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1593440" y="1533356"/>
            <a:ext cx="3493219" cy="24407029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113781" y="1533356"/>
            <a:ext cx="10277153" cy="24407029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8B71B2-4D9A-41B0-ABAE-64692EE6D201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3A65B67-E8E3-4448-8383-48537210B2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702671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113780" y="1533362"/>
            <a:ext cx="13972878" cy="556675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13780" y="7666780"/>
            <a:ext cx="13972878" cy="18273605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1113780" y="26693734"/>
            <a:ext cx="3645099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212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28B71B2-4D9A-41B0-ABAE-64692EE6D201}" type="datetimeFigureOut">
              <a:rPr kumimoji="1" lang="ja-JP" altLang="en-US" smtClean="0"/>
              <a:t>2026/10/20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5366395" y="26693734"/>
            <a:ext cx="5467648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212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1441559" y="26693734"/>
            <a:ext cx="3645099" cy="153335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2126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3A65B67-E8E3-4448-8383-48537210B29A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356937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1620042" rtl="0" eaLnBrk="1" latinLnBrk="0" hangingPunct="1">
        <a:lnSpc>
          <a:spcPct val="90000"/>
        </a:lnSpc>
        <a:spcBef>
          <a:spcPct val="0"/>
        </a:spcBef>
        <a:buNone/>
        <a:defRPr kumimoji="1" sz="7795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05011" indent="-405011" algn="l" defTabSz="1620042" rtl="0" eaLnBrk="1" latinLnBrk="0" hangingPunct="1">
        <a:lnSpc>
          <a:spcPct val="90000"/>
        </a:lnSpc>
        <a:spcBef>
          <a:spcPts val="1772"/>
        </a:spcBef>
        <a:buFont typeface="Arial" panose="020B0604020202020204" pitchFamily="34" charset="0"/>
        <a:buChar char="•"/>
        <a:defRPr kumimoji="1" sz="4961" kern="1200">
          <a:solidFill>
            <a:schemeClr val="tx1"/>
          </a:solidFill>
          <a:latin typeface="+mn-lt"/>
          <a:ea typeface="+mn-ea"/>
          <a:cs typeface="+mn-cs"/>
        </a:defRPr>
      </a:lvl1pPr>
      <a:lvl2pPr marL="1215032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4252" kern="1200">
          <a:solidFill>
            <a:schemeClr val="tx1"/>
          </a:solidFill>
          <a:latin typeface="+mn-lt"/>
          <a:ea typeface="+mn-ea"/>
          <a:cs typeface="+mn-cs"/>
        </a:defRPr>
      </a:lvl2pPr>
      <a:lvl3pPr marL="2025053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543" kern="1200">
          <a:solidFill>
            <a:schemeClr val="tx1"/>
          </a:solidFill>
          <a:latin typeface="+mn-lt"/>
          <a:ea typeface="+mn-ea"/>
          <a:cs typeface="+mn-cs"/>
        </a:defRPr>
      </a:lvl3pPr>
      <a:lvl4pPr marL="2835074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4pPr>
      <a:lvl5pPr marL="3645096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5pPr>
      <a:lvl6pPr marL="4455117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6pPr>
      <a:lvl7pPr marL="5265138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7pPr>
      <a:lvl8pPr marL="6075159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8pPr>
      <a:lvl9pPr marL="6885181" indent="-405011" algn="l" defTabSz="1620042" rtl="0" eaLnBrk="1" latinLnBrk="0" hangingPunct="1">
        <a:lnSpc>
          <a:spcPct val="90000"/>
        </a:lnSpc>
        <a:spcBef>
          <a:spcPts val="886"/>
        </a:spcBef>
        <a:buFont typeface="Arial" panose="020B0604020202020204" pitchFamily="34" charset="0"/>
        <a:buChar char="•"/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1pPr>
      <a:lvl2pPr marL="810021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2pPr>
      <a:lvl3pPr marL="1620042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3pPr>
      <a:lvl4pPr marL="2430064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4pPr>
      <a:lvl5pPr marL="3240085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5pPr>
      <a:lvl6pPr marL="4050106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6pPr>
      <a:lvl7pPr marL="4860127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7pPr>
      <a:lvl8pPr marL="5670149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8pPr>
      <a:lvl9pPr marL="6480170" algn="l" defTabSz="1620042" rtl="0" eaLnBrk="1" latinLnBrk="0" hangingPunct="1">
        <a:defRPr kumimoji="1" sz="3189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テキスト ボックス 3">
            <a:extLst>
              <a:ext uri="{FF2B5EF4-FFF2-40B4-BE49-F238E27FC236}">
                <a16:creationId xmlns:a16="http://schemas.microsoft.com/office/drawing/2014/main" id="{9F27592D-F6D3-D24E-CF9F-2209BB3F2A65}"/>
              </a:ext>
            </a:extLst>
          </p:cNvPr>
          <p:cNvSpPr txBox="1"/>
          <p:nvPr/>
        </p:nvSpPr>
        <p:spPr>
          <a:xfrm>
            <a:off x="4452972" y="344194"/>
            <a:ext cx="10731229" cy="1714775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en-US" altLang="ja-JP" sz="3197" b="1" u="sng" dirty="0">
                <a:solidFill>
                  <a:srgbClr val="5FC2DB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Presentation Title</a:t>
            </a:r>
          </a:p>
          <a:p>
            <a:r>
              <a:rPr kumimoji="1" lang="en-US" altLang="ja-JP" sz="2489" b="1" dirty="0">
                <a:solidFill>
                  <a:srgbClr val="5FC2DB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Enter the presentation title here.</a:t>
            </a:r>
            <a:r>
              <a:rPr kumimoji="1" lang="ja-JP" altLang="en-US" sz="2489" b="1" dirty="0">
                <a:solidFill>
                  <a:srgbClr val="5FC2DB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2489" b="1" dirty="0">
                <a:solidFill>
                  <a:srgbClr val="5FC2DB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There is no required format. Please delete these instructions.</a:t>
            </a:r>
          </a:p>
        </p:txBody>
      </p:sp>
      <p:sp>
        <p:nvSpPr>
          <p:cNvPr id="5" name="テキスト ボックス 4">
            <a:extLst>
              <a:ext uri="{FF2B5EF4-FFF2-40B4-BE49-F238E27FC236}">
                <a16:creationId xmlns:a16="http://schemas.microsoft.com/office/drawing/2014/main" id="{5C0CC9DC-838E-F9D8-0AA5-DB4642FC6DEF}"/>
              </a:ext>
            </a:extLst>
          </p:cNvPr>
          <p:cNvSpPr txBox="1"/>
          <p:nvPr/>
        </p:nvSpPr>
        <p:spPr>
          <a:xfrm>
            <a:off x="4452965" y="2058975"/>
            <a:ext cx="10731232" cy="1211726"/>
          </a:xfrm>
          <a:prstGeom prst="rect">
            <a:avLst/>
          </a:prstGeom>
          <a:noFill/>
        </p:spPr>
        <p:txBody>
          <a:bodyPr wrap="square" rtlCol="0">
            <a:noAutofit/>
          </a:bodyPr>
          <a:lstStyle/>
          <a:p>
            <a:r>
              <a:rPr kumimoji="1" lang="en-US" altLang="ja-JP" sz="3197" b="1" u="sng" dirty="0">
                <a:solidFill>
                  <a:srgbClr val="5FC2DB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Presenters and Affiliations</a:t>
            </a:r>
          </a:p>
          <a:p>
            <a:r>
              <a:rPr kumimoji="1" lang="en-US" altLang="ja-JP" sz="2489" b="1" dirty="0">
                <a:solidFill>
                  <a:srgbClr val="5FC2DB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Enter the presenters‘ names and affiliations here.</a:t>
            </a:r>
            <a:r>
              <a:rPr kumimoji="1" lang="ja-JP" altLang="en-US" sz="2489" b="1" dirty="0">
                <a:solidFill>
                  <a:srgbClr val="5FC2DB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 </a:t>
            </a:r>
            <a:r>
              <a:rPr kumimoji="1" lang="en-US" altLang="ja-JP" sz="2489" b="1" dirty="0">
                <a:solidFill>
                  <a:srgbClr val="5FC2DB"/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There is no required format. Please delete these instructions.</a:t>
            </a:r>
            <a:endParaRPr kumimoji="1" lang="ja-JP" altLang="en-US" sz="2489" b="1" dirty="0">
              <a:solidFill>
                <a:srgbClr val="5FC2DB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cxnSp>
        <p:nvCxnSpPr>
          <p:cNvPr id="6" name="直線コネクタ 5">
            <a:extLst>
              <a:ext uri="{FF2B5EF4-FFF2-40B4-BE49-F238E27FC236}">
                <a16:creationId xmlns:a16="http://schemas.microsoft.com/office/drawing/2014/main" id="{C2B044C0-E614-CC2E-5216-8433EE81D861}"/>
              </a:ext>
            </a:extLst>
          </p:cNvPr>
          <p:cNvCxnSpPr>
            <a:cxnSpLocks/>
          </p:cNvCxnSpPr>
          <p:nvPr/>
        </p:nvCxnSpPr>
        <p:spPr>
          <a:xfrm>
            <a:off x="888743" y="3528000"/>
            <a:ext cx="14399824" cy="0"/>
          </a:xfrm>
          <a:prstGeom prst="line">
            <a:avLst/>
          </a:prstGeom>
          <a:ln w="127000">
            <a:solidFill>
              <a:srgbClr val="5FC2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線コネクタ 6">
            <a:extLst>
              <a:ext uri="{FF2B5EF4-FFF2-40B4-BE49-F238E27FC236}">
                <a16:creationId xmlns:a16="http://schemas.microsoft.com/office/drawing/2014/main" id="{EF3A2680-8F5C-F62C-82F4-4EA2DA10E1B6}"/>
              </a:ext>
            </a:extLst>
          </p:cNvPr>
          <p:cNvCxnSpPr>
            <a:cxnSpLocks/>
          </p:cNvCxnSpPr>
          <p:nvPr/>
        </p:nvCxnSpPr>
        <p:spPr>
          <a:xfrm>
            <a:off x="4138068" y="328039"/>
            <a:ext cx="0" cy="3199961"/>
          </a:xfrm>
          <a:prstGeom prst="line">
            <a:avLst/>
          </a:prstGeom>
          <a:ln w="127000">
            <a:solidFill>
              <a:srgbClr val="5FC2DB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正方形/長方形 7">
            <a:extLst>
              <a:ext uri="{FF2B5EF4-FFF2-40B4-BE49-F238E27FC236}">
                <a16:creationId xmlns:a16="http://schemas.microsoft.com/office/drawing/2014/main" id="{18C66977-296A-1134-BD8A-E4CE6276CEFA}"/>
              </a:ext>
            </a:extLst>
          </p:cNvPr>
          <p:cNvSpPr/>
          <p:nvPr/>
        </p:nvSpPr>
        <p:spPr>
          <a:xfrm>
            <a:off x="1061507" y="380454"/>
            <a:ext cx="2879965" cy="2879965"/>
          </a:xfrm>
          <a:prstGeom prst="rect">
            <a:avLst/>
          </a:prstGeom>
          <a:solidFill>
            <a:schemeClr val="bg2">
              <a:lumMod val="7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>
              <a:lnSpc>
                <a:spcPts val="6500"/>
              </a:lnSpc>
            </a:pPr>
            <a:r>
              <a:rPr lang="en-US" altLang="ja-JP" sz="6000" b="1" dirty="0"/>
              <a:t>PXX-XX</a:t>
            </a:r>
            <a:endParaRPr kumimoji="1" lang="ja-JP" altLang="en-US" sz="6000" b="1" dirty="0">
              <a:solidFill>
                <a:schemeClr val="bg1"/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</p:txBody>
      </p:sp>
      <p:sp>
        <p:nvSpPr>
          <p:cNvPr id="11" name="テキスト ボックス 10">
            <a:extLst>
              <a:ext uri="{FF2B5EF4-FFF2-40B4-BE49-F238E27FC236}">
                <a16:creationId xmlns:a16="http://schemas.microsoft.com/office/drawing/2014/main" id="{C7352E89-2AFB-9152-4B07-0BB9370E3E5A}"/>
              </a:ext>
            </a:extLst>
          </p:cNvPr>
          <p:cNvSpPr txBox="1"/>
          <p:nvPr/>
        </p:nvSpPr>
        <p:spPr>
          <a:xfrm>
            <a:off x="1959429" y="8801100"/>
            <a:ext cx="12293600" cy="15689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Enter your presentation content here.</a:t>
            </a:r>
          </a:p>
          <a:p>
            <a:pPr algn="ctr">
              <a:lnSpc>
                <a:spcPct val="200000"/>
              </a:lnSpc>
            </a:pPr>
            <a:r>
              <a:rPr kumimoji="1" lang="en-US" altLang="ja-JP" sz="3600" dirty="0">
                <a:latin typeface="Meiryo UI" panose="020B0604030504040204" pitchFamily="50" charset="-128"/>
                <a:ea typeface="Meiryo UI" panose="020B0604030504040204" pitchFamily="50" charset="-128"/>
              </a:rPr>
              <a:t>Please delete this instruction.</a:t>
            </a:r>
            <a:endParaRPr kumimoji="1" lang="ja-JP" altLang="en-US" sz="3600" dirty="0"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  <p:sp>
        <p:nvSpPr>
          <p:cNvPr id="2" name="吹き出し: 線 1">
            <a:extLst>
              <a:ext uri="{FF2B5EF4-FFF2-40B4-BE49-F238E27FC236}">
                <a16:creationId xmlns:a16="http://schemas.microsoft.com/office/drawing/2014/main" id="{F413BE3E-566B-9ED6-F9AF-4474804EA98C}"/>
              </a:ext>
            </a:extLst>
          </p:cNvPr>
          <p:cNvSpPr/>
          <p:nvPr/>
        </p:nvSpPr>
        <p:spPr>
          <a:xfrm>
            <a:off x="1181100" y="3685363"/>
            <a:ext cx="4457699" cy="634299"/>
          </a:xfrm>
          <a:prstGeom prst="borderCallout1">
            <a:avLst>
              <a:gd name="adj1" fmla="val 341"/>
              <a:gd name="adj2" fmla="val 14163"/>
              <a:gd name="adj3" fmla="val -81163"/>
              <a:gd name="adj4" fmla="val 14124"/>
            </a:avLst>
          </a:prstGeom>
          <a:solidFill>
            <a:schemeClr val="bg1"/>
          </a:solidFill>
          <a:ln w="6350">
            <a:headEnd type="none"/>
            <a:tailEnd type="oval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kumimoji="1" lang="en-US" altLang="ja-JP" dirty="0">
                <a:solidFill>
                  <a:schemeClr val="tx1"/>
                </a:solidFill>
                <a:latin typeface="Meiryo UI" panose="020B0604030504040204" pitchFamily="50" charset="-128"/>
                <a:ea typeface="Meiryo UI" panose="020B0604030504040204" pitchFamily="50" charset="-128"/>
              </a:rPr>
              <a:t>Enter your presentation number here. Please delete this instruction.</a:t>
            </a:r>
            <a:endParaRPr kumimoji="1" lang="ja-JP" altLang="en-US" dirty="0">
              <a:solidFill>
                <a:schemeClr val="tx1"/>
              </a:solidFill>
              <a:latin typeface="Meiryo UI" panose="020B0604030504040204" pitchFamily="50" charset="-128"/>
              <a:ea typeface="Meiryo UI" panose="020B0604030504040204" pitchFamily="50" charset="-128"/>
            </a:endParaRPr>
          </a:p>
        </p:txBody>
      </p:sp>
    </p:spTree>
    <p:extLst>
      <p:ext uri="{BB962C8B-B14F-4D97-AF65-F5344CB8AC3E}">
        <p14:creationId xmlns:p14="http://schemas.microsoft.com/office/powerpoint/2010/main" val="118837960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テーマ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游ゴシック Light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686</TotalTime>
  <Words>66</Words>
  <Application>Microsoft Office PowerPoint</Application>
  <PresentationFormat>ユーザー設定</PresentationFormat>
  <Paragraphs>9</Paragraphs>
  <Slides>1</Slides>
  <Notes>1</Notes>
  <HiddenSlides>0</HiddenSlides>
  <MMClips>0</MMClips>
  <ScaleCrop>false</ScaleCrop>
  <HeadingPairs>
    <vt:vector size="6" baseType="variant">
      <vt:variant>
        <vt:lpstr>使用されているフォント</vt:lpstr>
      </vt:variant>
      <vt:variant>
        <vt:i4>6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</vt:i4>
      </vt:variant>
    </vt:vector>
  </HeadingPairs>
  <TitlesOfParts>
    <vt:vector size="8" baseType="lpstr">
      <vt:lpstr>Meiryo UI</vt:lpstr>
      <vt:lpstr>メイリオ</vt:lpstr>
      <vt:lpstr>游ゴシック</vt:lpstr>
      <vt:lpstr>Aptos</vt:lpstr>
      <vt:lpstr>Aptos Display</vt:lpstr>
      <vt:lpstr>Arial</vt:lpstr>
      <vt:lpstr>Office テーマ</vt:lpstr>
      <vt:lpstr>PowerPoint プレゼンテーション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Toshiki Ishida</dc:creator>
  <cp:lastModifiedBy>Nao UESUGI</cp:lastModifiedBy>
  <cp:revision>27</cp:revision>
  <dcterms:created xsi:type="dcterms:W3CDTF">2025-08-13T22:54:46Z</dcterms:created>
  <dcterms:modified xsi:type="dcterms:W3CDTF">2026-10-20T06:42:50Z</dcterms:modified>
</cp:coreProperties>
</file>